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A17C5A-EB67-4A20-86F8-5E644A8E3F6D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</dgm:pt>
    <dgm:pt modelId="{D39CBCE6-D27A-4334-B073-F5B702ED0CCA}">
      <dgm:prSet phldrT="[Text]" phldr="1"/>
      <dgm:spPr>
        <a:solidFill>
          <a:schemeClr val="bg1">
            <a:lumMod val="85000"/>
          </a:schemeClr>
        </a:solidFill>
      </dgm:spPr>
      <dgm:t>
        <a:bodyPr/>
        <a:lstStyle/>
        <a:p>
          <a:endParaRPr lang="en-US" dirty="0">
            <a:ln>
              <a:noFill/>
            </a:ln>
          </a:endParaRPr>
        </a:p>
      </dgm:t>
    </dgm:pt>
    <dgm:pt modelId="{4E3FCCAB-37F8-4E39-9B0F-6E2BEFBEED22}" type="parTrans" cxnId="{634B55B4-A6D2-43D0-867F-0D3E6DC7AAA1}">
      <dgm:prSet/>
      <dgm:spPr/>
      <dgm:t>
        <a:bodyPr/>
        <a:lstStyle/>
        <a:p>
          <a:endParaRPr lang="en-US"/>
        </a:p>
      </dgm:t>
    </dgm:pt>
    <dgm:pt modelId="{B647C8C9-AD22-468E-9C13-1C37442495B0}" type="sibTrans" cxnId="{634B55B4-A6D2-43D0-867F-0D3E6DC7AAA1}">
      <dgm:prSet/>
      <dgm:spPr/>
      <dgm:t>
        <a:bodyPr/>
        <a:lstStyle/>
        <a:p>
          <a:endParaRPr lang="en-US"/>
        </a:p>
      </dgm:t>
    </dgm:pt>
    <dgm:pt modelId="{3A2EC911-D39F-474E-8A1A-AD5417D60E76}">
      <dgm:prSet phldrT="[Text]" phldr="1"/>
      <dgm:spPr>
        <a:solidFill>
          <a:schemeClr val="bg1">
            <a:lumMod val="85000"/>
          </a:schemeClr>
        </a:solidFill>
      </dgm:spPr>
      <dgm:t>
        <a:bodyPr/>
        <a:lstStyle/>
        <a:p>
          <a:endParaRPr lang="en-US" dirty="0"/>
        </a:p>
      </dgm:t>
    </dgm:pt>
    <dgm:pt modelId="{195E29DF-BFE7-47F8-82AF-B8EE75F32CAE}" type="parTrans" cxnId="{C0000DFF-EB05-43D3-B1F5-E8F6211A3EA6}">
      <dgm:prSet/>
      <dgm:spPr/>
      <dgm:t>
        <a:bodyPr/>
        <a:lstStyle/>
        <a:p>
          <a:endParaRPr lang="en-US"/>
        </a:p>
      </dgm:t>
    </dgm:pt>
    <dgm:pt modelId="{A600F136-234C-4474-9505-0923FC165165}" type="sibTrans" cxnId="{C0000DFF-EB05-43D3-B1F5-E8F6211A3EA6}">
      <dgm:prSet/>
      <dgm:spPr/>
      <dgm:t>
        <a:bodyPr/>
        <a:lstStyle/>
        <a:p>
          <a:endParaRPr lang="en-US"/>
        </a:p>
      </dgm:t>
    </dgm:pt>
    <dgm:pt modelId="{74DAF8A7-94B2-4A84-9369-5557090E6A32}">
      <dgm:prSet phldrT="[Text]" phldr="1"/>
      <dgm:spPr>
        <a:solidFill>
          <a:schemeClr val="bg1">
            <a:lumMod val="85000"/>
          </a:schemeClr>
        </a:solidFill>
      </dgm:spPr>
      <dgm:t>
        <a:bodyPr/>
        <a:lstStyle/>
        <a:p>
          <a:endParaRPr lang="en-US" dirty="0"/>
        </a:p>
      </dgm:t>
    </dgm:pt>
    <dgm:pt modelId="{14419B53-530E-4A64-B903-A13F587E4872}" type="parTrans" cxnId="{AFB84F69-4CE2-468E-892B-F146E6553ACB}">
      <dgm:prSet/>
      <dgm:spPr/>
      <dgm:t>
        <a:bodyPr/>
        <a:lstStyle/>
        <a:p>
          <a:endParaRPr lang="en-US"/>
        </a:p>
      </dgm:t>
    </dgm:pt>
    <dgm:pt modelId="{37A08083-3917-4DE7-9C0B-486F0D66ED8C}" type="sibTrans" cxnId="{AFB84F69-4CE2-468E-892B-F146E6553ACB}">
      <dgm:prSet/>
      <dgm:spPr/>
      <dgm:t>
        <a:bodyPr/>
        <a:lstStyle/>
        <a:p>
          <a:endParaRPr lang="en-US"/>
        </a:p>
      </dgm:t>
    </dgm:pt>
    <dgm:pt modelId="{C3A99E65-F59D-4C73-AE3A-6EFDE4799677}" type="pres">
      <dgm:prSet presAssocID="{55A17C5A-EB67-4A20-86F8-5E644A8E3F6D}" presName="theList" presStyleCnt="0">
        <dgm:presLayoutVars>
          <dgm:dir/>
          <dgm:animLvl val="lvl"/>
          <dgm:resizeHandles val="exact"/>
        </dgm:presLayoutVars>
      </dgm:prSet>
      <dgm:spPr/>
    </dgm:pt>
    <dgm:pt modelId="{F8F8B314-380C-4D77-A54F-78254F23B26B}" type="pres">
      <dgm:prSet presAssocID="{D39CBCE6-D27A-4334-B073-F5B702ED0CCA}" presName="compNode" presStyleCnt="0"/>
      <dgm:spPr/>
    </dgm:pt>
    <dgm:pt modelId="{2F9FD636-BF65-48D9-9AD6-45E4EECC5029}" type="pres">
      <dgm:prSet presAssocID="{D39CBCE6-D27A-4334-B073-F5B702ED0CCA}" presName="aNode" presStyleLbl="bgShp" presStyleIdx="0" presStyleCnt="3" custLinFactNeighborX="-38" custLinFactNeighborY="-2101"/>
      <dgm:spPr/>
    </dgm:pt>
    <dgm:pt modelId="{469BBA44-9DC8-4A6F-AD1F-A65BA7A688FF}" type="pres">
      <dgm:prSet presAssocID="{D39CBCE6-D27A-4334-B073-F5B702ED0CCA}" presName="textNode" presStyleLbl="bgShp" presStyleIdx="0" presStyleCnt="3"/>
      <dgm:spPr/>
    </dgm:pt>
    <dgm:pt modelId="{CA09A0B7-396E-4EF1-A630-894D3D3B7948}" type="pres">
      <dgm:prSet presAssocID="{D39CBCE6-D27A-4334-B073-F5B702ED0CCA}" presName="compChildNode" presStyleCnt="0"/>
      <dgm:spPr/>
    </dgm:pt>
    <dgm:pt modelId="{0AEADDE1-A7B8-4223-93F5-8E86DBABFCEB}" type="pres">
      <dgm:prSet presAssocID="{D39CBCE6-D27A-4334-B073-F5B702ED0CCA}" presName="theInnerList" presStyleCnt="0"/>
      <dgm:spPr/>
    </dgm:pt>
    <dgm:pt modelId="{92792136-D732-4952-B6BE-B40B8630866D}" type="pres">
      <dgm:prSet presAssocID="{D39CBCE6-D27A-4334-B073-F5B702ED0CCA}" presName="aSpace" presStyleCnt="0"/>
      <dgm:spPr/>
    </dgm:pt>
    <dgm:pt modelId="{3C7FBE18-FAA5-4D10-8F62-19F50002D25B}" type="pres">
      <dgm:prSet presAssocID="{3A2EC911-D39F-474E-8A1A-AD5417D60E76}" presName="compNode" presStyleCnt="0"/>
      <dgm:spPr/>
    </dgm:pt>
    <dgm:pt modelId="{94F79FD5-F12B-476B-8272-147545D52917}" type="pres">
      <dgm:prSet presAssocID="{3A2EC911-D39F-474E-8A1A-AD5417D60E76}" presName="aNode" presStyleLbl="bgShp" presStyleIdx="1" presStyleCnt="3" custLinFactNeighborX="-612" custLinFactNeighborY="-4465"/>
      <dgm:spPr/>
    </dgm:pt>
    <dgm:pt modelId="{AB120D48-8466-4AB6-8B83-C8C4F7221E13}" type="pres">
      <dgm:prSet presAssocID="{3A2EC911-D39F-474E-8A1A-AD5417D60E76}" presName="textNode" presStyleLbl="bgShp" presStyleIdx="1" presStyleCnt="3"/>
      <dgm:spPr/>
    </dgm:pt>
    <dgm:pt modelId="{383A93E9-D984-44E5-A40A-D2956EBE0C79}" type="pres">
      <dgm:prSet presAssocID="{3A2EC911-D39F-474E-8A1A-AD5417D60E76}" presName="compChildNode" presStyleCnt="0"/>
      <dgm:spPr/>
    </dgm:pt>
    <dgm:pt modelId="{460B3535-ADF9-448E-B4FB-2367B87BA5CE}" type="pres">
      <dgm:prSet presAssocID="{3A2EC911-D39F-474E-8A1A-AD5417D60E76}" presName="theInnerList" presStyleCnt="0"/>
      <dgm:spPr/>
    </dgm:pt>
    <dgm:pt modelId="{241D7430-FDFF-47FA-8949-60BA7316689C}" type="pres">
      <dgm:prSet presAssocID="{3A2EC911-D39F-474E-8A1A-AD5417D60E76}" presName="aSpace" presStyleCnt="0"/>
      <dgm:spPr/>
    </dgm:pt>
    <dgm:pt modelId="{A8BBB103-6B33-4097-95BB-64B47352A6E3}" type="pres">
      <dgm:prSet presAssocID="{74DAF8A7-94B2-4A84-9369-5557090E6A32}" presName="compNode" presStyleCnt="0"/>
      <dgm:spPr/>
    </dgm:pt>
    <dgm:pt modelId="{2B74F546-D872-4BFF-A49E-2FEA1C595A7C}" type="pres">
      <dgm:prSet presAssocID="{74DAF8A7-94B2-4A84-9369-5557090E6A32}" presName="aNode" presStyleLbl="bgShp" presStyleIdx="2" presStyleCnt="3" custLinFactNeighborX="39" custLinFactNeighborY="-788"/>
      <dgm:spPr/>
    </dgm:pt>
    <dgm:pt modelId="{51B95B9A-FEBA-431A-9666-E3242F35B89C}" type="pres">
      <dgm:prSet presAssocID="{74DAF8A7-94B2-4A84-9369-5557090E6A32}" presName="textNode" presStyleLbl="bgShp" presStyleIdx="2" presStyleCnt="3"/>
      <dgm:spPr/>
    </dgm:pt>
    <dgm:pt modelId="{ADBD6721-044C-44DA-A681-CEF5076E4DAF}" type="pres">
      <dgm:prSet presAssocID="{74DAF8A7-94B2-4A84-9369-5557090E6A32}" presName="compChildNode" presStyleCnt="0"/>
      <dgm:spPr/>
    </dgm:pt>
    <dgm:pt modelId="{76A0958C-960C-4E42-BBD3-C49DE2B79A08}" type="pres">
      <dgm:prSet presAssocID="{74DAF8A7-94B2-4A84-9369-5557090E6A32}" presName="theInnerList" presStyleCnt="0"/>
      <dgm:spPr/>
    </dgm:pt>
  </dgm:ptLst>
  <dgm:cxnLst>
    <dgm:cxn modelId="{27CEBE14-0993-4B6F-8429-B81D8CFED751}" type="presOf" srcId="{74DAF8A7-94B2-4A84-9369-5557090E6A32}" destId="{2B74F546-D872-4BFF-A49E-2FEA1C595A7C}" srcOrd="0" destOrd="0" presId="urn:microsoft.com/office/officeart/2005/8/layout/lProcess2"/>
    <dgm:cxn modelId="{AFB84F69-4CE2-468E-892B-F146E6553ACB}" srcId="{55A17C5A-EB67-4A20-86F8-5E644A8E3F6D}" destId="{74DAF8A7-94B2-4A84-9369-5557090E6A32}" srcOrd="2" destOrd="0" parTransId="{14419B53-530E-4A64-B903-A13F587E4872}" sibTransId="{37A08083-3917-4DE7-9C0B-486F0D66ED8C}"/>
    <dgm:cxn modelId="{EAA2F64A-A8D2-4C71-B73E-C062956A0EE1}" type="presOf" srcId="{D39CBCE6-D27A-4334-B073-F5B702ED0CCA}" destId="{2F9FD636-BF65-48D9-9AD6-45E4EECC5029}" srcOrd="0" destOrd="0" presId="urn:microsoft.com/office/officeart/2005/8/layout/lProcess2"/>
    <dgm:cxn modelId="{C3492B74-21C7-4B96-833A-B831D4D8D293}" type="presOf" srcId="{3A2EC911-D39F-474E-8A1A-AD5417D60E76}" destId="{AB120D48-8466-4AB6-8B83-C8C4F7221E13}" srcOrd="1" destOrd="0" presId="urn:microsoft.com/office/officeart/2005/8/layout/lProcess2"/>
    <dgm:cxn modelId="{D5667C7E-1E94-4395-BDE9-77BAE6116C76}" type="presOf" srcId="{74DAF8A7-94B2-4A84-9369-5557090E6A32}" destId="{51B95B9A-FEBA-431A-9666-E3242F35B89C}" srcOrd="1" destOrd="0" presId="urn:microsoft.com/office/officeart/2005/8/layout/lProcess2"/>
    <dgm:cxn modelId="{EA05DC7F-21CE-4C4D-AFC3-A8DAC9B8B01C}" type="presOf" srcId="{D39CBCE6-D27A-4334-B073-F5B702ED0CCA}" destId="{469BBA44-9DC8-4A6F-AD1F-A65BA7A688FF}" srcOrd="1" destOrd="0" presId="urn:microsoft.com/office/officeart/2005/8/layout/lProcess2"/>
    <dgm:cxn modelId="{634B55B4-A6D2-43D0-867F-0D3E6DC7AAA1}" srcId="{55A17C5A-EB67-4A20-86F8-5E644A8E3F6D}" destId="{D39CBCE6-D27A-4334-B073-F5B702ED0CCA}" srcOrd="0" destOrd="0" parTransId="{4E3FCCAB-37F8-4E39-9B0F-6E2BEFBEED22}" sibTransId="{B647C8C9-AD22-468E-9C13-1C37442495B0}"/>
    <dgm:cxn modelId="{F9EF57BB-FD58-4263-9145-8398A70D45B8}" type="presOf" srcId="{3A2EC911-D39F-474E-8A1A-AD5417D60E76}" destId="{94F79FD5-F12B-476B-8272-147545D52917}" srcOrd="0" destOrd="0" presId="urn:microsoft.com/office/officeart/2005/8/layout/lProcess2"/>
    <dgm:cxn modelId="{6C6AB9DF-4A2F-49B6-9655-A431AF340D02}" type="presOf" srcId="{55A17C5A-EB67-4A20-86F8-5E644A8E3F6D}" destId="{C3A99E65-F59D-4C73-AE3A-6EFDE4799677}" srcOrd="0" destOrd="0" presId="urn:microsoft.com/office/officeart/2005/8/layout/lProcess2"/>
    <dgm:cxn modelId="{C0000DFF-EB05-43D3-B1F5-E8F6211A3EA6}" srcId="{55A17C5A-EB67-4A20-86F8-5E644A8E3F6D}" destId="{3A2EC911-D39F-474E-8A1A-AD5417D60E76}" srcOrd="1" destOrd="0" parTransId="{195E29DF-BFE7-47F8-82AF-B8EE75F32CAE}" sibTransId="{A600F136-234C-4474-9505-0923FC165165}"/>
    <dgm:cxn modelId="{85907A8A-1F3E-4E6E-8EE8-2295208A6E2B}" type="presParOf" srcId="{C3A99E65-F59D-4C73-AE3A-6EFDE4799677}" destId="{F8F8B314-380C-4D77-A54F-78254F23B26B}" srcOrd="0" destOrd="0" presId="urn:microsoft.com/office/officeart/2005/8/layout/lProcess2"/>
    <dgm:cxn modelId="{24877E31-9748-41D7-B9C1-F66CA366C12F}" type="presParOf" srcId="{F8F8B314-380C-4D77-A54F-78254F23B26B}" destId="{2F9FD636-BF65-48D9-9AD6-45E4EECC5029}" srcOrd="0" destOrd="0" presId="urn:microsoft.com/office/officeart/2005/8/layout/lProcess2"/>
    <dgm:cxn modelId="{EEC918DD-142D-4F2E-AE55-F3A02DC446B5}" type="presParOf" srcId="{F8F8B314-380C-4D77-A54F-78254F23B26B}" destId="{469BBA44-9DC8-4A6F-AD1F-A65BA7A688FF}" srcOrd="1" destOrd="0" presId="urn:microsoft.com/office/officeart/2005/8/layout/lProcess2"/>
    <dgm:cxn modelId="{593F8DFA-38F0-4231-BD23-672EE8723BEF}" type="presParOf" srcId="{F8F8B314-380C-4D77-A54F-78254F23B26B}" destId="{CA09A0B7-396E-4EF1-A630-894D3D3B7948}" srcOrd="2" destOrd="0" presId="urn:microsoft.com/office/officeart/2005/8/layout/lProcess2"/>
    <dgm:cxn modelId="{B8E71C45-16DC-4D16-8D98-10585CF62677}" type="presParOf" srcId="{CA09A0B7-396E-4EF1-A630-894D3D3B7948}" destId="{0AEADDE1-A7B8-4223-93F5-8E86DBABFCEB}" srcOrd="0" destOrd="0" presId="urn:microsoft.com/office/officeart/2005/8/layout/lProcess2"/>
    <dgm:cxn modelId="{BD5747C0-D758-4446-88A0-7C90837C500B}" type="presParOf" srcId="{C3A99E65-F59D-4C73-AE3A-6EFDE4799677}" destId="{92792136-D732-4952-B6BE-B40B8630866D}" srcOrd="1" destOrd="0" presId="urn:microsoft.com/office/officeart/2005/8/layout/lProcess2"/>
    <dgm:cxn modelId="{54160430-EB64-4421-AE6F-B23B69F6C166}" type="presParOf" srcId="{C3A99E65-F59D-4C73-AE3A-6EFDE4799677}" destId="{3C7FBE18-FAA5-4D10-8F62-19F50002D25B}" srcOrd="2" destOrd="0" presId="urn:microsoft.com/office/officeart/2005/8/layout/lProcess2"/>
    <dgm:cxn modelId="{779D419D-1264-478A-A413-E154ACF7425B}" type="presParOf" srcId="{3C7FBE18-FAA5-4D10-8F62-19F50002D25B}" destId="{94F79FD5-F12B-476B-8272-147545D52917}" srcOrd="0" destOrd="0" presId="urn:microsoft.com/office/officeart/2005/8/layout/lProcess2"/>
    <dgm:cxn modelId="{C0F34844-5395-48F1-B717-9EF33D13CBD4}" type="presParOf" srcId="{3C7FBE18-FAA5-4D10-8F62-19F50002D25B}" destId="{AB120D48-8466-4AB6-8B83-C8C4F7221E13}" srcOrd="1" destOrd="0" presId="urn:microsoft.com/office/officeart/2005/8/layout/lProcess2"/>
    <dgm:cxn modelId="{0D521B47-C483-46CC-B4AA-A7C2634CACF6}" type="presParOf" srcId="{3C7FBE18-FAA5-4D10-8F62-19F50002D25B}" destId="{383A93E9-D984-44E5-A40A-D2956EBE0C79}" srcOrd="2" destOrd="0" presId="urn:microsoft.com/office/officeart/2005/8/layout/lProcess2"/>
    <dgm:cxn modelId="{594D9745-494A-45A3-982F-65D8F40E428A}" type="presParOf" srcId="{383A93E9-D984-44E5-A40A-D2956EBE0C79}" destId="{460B3535-ADF9-448E-B4FB-2367B87BA5CE}" srcOrd="0" destOrd="0" presId="urn:microsoft.com/office/officeart/2005/8/layout/lProcess2"/>
    <dgm:cxn modelId="{636893B4-E7DA-429E-9560-0DCC07A9B587}" type="presParOf" srcId="{C3A99E65-F59D-4C73-AE3A-6EFDE4799677}" destId="{241D7430-FDFF-47FA-8949-60BA7316689C}" srcOrd="3" destOrd="0" presId="urn:microsoft.com/office/officeart/2005/8/layout/lProcess2"/>
    <dgm:cxn modelId="{265B1672-B401-489C-A1FC-CFB2582FA9F9}" type="presParOf" srcId="{C3A99E65-F59D-4C73-AE3A-6EFDE4799677}" destId="{A8BBB103-6B33-4097-95BB-64B47352A6E3}" srcOrd="4" destOrd="0" presId="urn:microsoft.com/office/officeart/2005/8/layout/lProcess2"/>
    <dgm:cxn modelId="{DE3CC07C-D5A0-4838-84BD-B8035F57521C}" type="presParOf" srcId="{A8BBB103-6B33-4097-95BB-64B47352A6E3}" destId="{2B74F546-D872-4BFF-A49E-2FEA1C595A7C}" srcOrd="0" destOrd="0" presId="urn:microsoft.com/office/officeart/2005/8/layout/lProcess2"/>
    <dgm:cxn modelId="{530AFC5F-3B17-4687-9E11-108238DDC3EA}" type="presParOf" srcId="{A8BBB103-6B33-4097-95BB-64B47352A6E3}" destId="{51B95B9A-FEBA-431A-9666-E3242F35B89C}" srcOrd="1" destOrd="0" presId="urn:microsoft.com/office/officeart/2005/8/layout/lProcess2"/>
    <dgm:cxn modelId="{124C44BC-4202-4A1C-B7CF-58F7A48649D9}" type="presParOf" srcId="{A8BBB103-6B33-4097-95BB-64B47352A6E3}" destId="{ADBD6721-044C-44DA-A681-CEF5076E4DAF}" srcOrd="2" destOrd="0" presId="urn:microsoft.com/office/officeart/2005/8/layout/lProcess2"/>
    <dgm:cxn modelId="{079B2138-54D3-40DC-A4B9-889F0B1DD3F9}" type="presParOf" srcId="{ADBD6721-044C-44DA-A681-CEF5076E4DAF}" destId="{76A0958C-960C-4E42-BBD3-C49DE2B79A08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9FD636-BF65-48D9-9AD6-45E4EECC5029}">
      <dsp:nvSpPr>
        <dsp:cNvPr id="0" name=""/>
        <dsp:cNvSpPr/>
      </dsp:nvSpPr>
      <dsp:spPr>
        <a:xfrm>
          <a:off x="12" y="0"/>
          <a:ext cx="2740030" cy="3193797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kern="1200" dirty="0">
            <a:ln>
              <a:noFill/>
            </a:ln>
          </a:endParaRPr>
        </a:p>
      </dsp:txBody>
      <dsp:txXfrm>
        <a:off x="12" y="0"/>
        <a:ext cx="2740030" cy="958139"/>
      </dsp:txXfrm>
    </dsp:sp>
    <dsp:sp modelId="{94F79FD5-F12B-476B-8272-147545D52917}">
      <dsp:nvSpPr>
        <dsp:cNvPr id="0" name=""/>
        <dsp:cNvSpPr/>
      </dsp:nvSpPr>
      <dsp:spPr>
        <a:xfrm>
          <a:off x="2929817" y="0"/>
          <a:ext cx="2740030" cy="3193797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kern="1200" dirty="0"/>
        </a:p>
      </dsp:txBody>
      <dsp:txXfrm>
        <a:off x="2929817" y="0"/>
        <a:ext cx="2740030" cy="958139"/>
      </dsp:txXfrm>
    </dsp:sp>
    <dsp:sp modelId="{2B74F546-D872-4BFF-A49E-2FEA1C595A7C}">
      <dsp:nvSpPr>
        <dsp:cNvPr id="0" name=""/>
        <dsp:cNvSpPr/>
      </dsp:nvSpPr>
      <dsp:spPr>
        <a:xfrm>
          <a:off x="5893173" y="0"/>
          <a:ext cx="2740030" cy="3193797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kern="1200" dirty="0"/>
        </a:p>
      </dsp:txBody>
      <dsp:txXfrm>
        <a:off x="5893173" y="0"/>
        <a:ext cx="2740030" cy="9581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CA00B-A360-4DE0-AD5E-45B7875A48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811A9F-2289-4198-B8E1-5B4FFF82C3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CC5829-8194-41A2-90FA-2A9F245BD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E2A8-F3D7-44C9-B9FE-F3305C35BDA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E06EB-BDED-451E-A53C-1A99AE6A7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6833C1-4D28-4CB4-9B8A-DAEA55214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716-24A5-4B64-87F3-ED71EC518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8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BF265-5304-451A-AAB6-9EAF5CB6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BA9E2F-EB02-4347-A192-F4CBB4F573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C232E-A3C0-4EE0-ADA6-29E19BD75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E2A8-F3D7-44C9-B9FE-F3305C35BDA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8337D-356E-46CE-873F-5CE0ACB08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31BCC-C00E-4F35-ABED-20BF6F00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716-24A5-4B64-87F3-ED71EC518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89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CF217B-E0AB-4F6D-83D0-485AE04BCF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D6F56B-3B8B-4870-9C41-FD1A62A698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A16F2-97A6-4EDB-B302-48A497989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E2A8-F3D7-44C9-B9FE-F3305C35BDA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4AC64-BD41-4FBD-B2A9-AA3BC3974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15F1C1-60E3-4ED9-BCD5-5DE0D3FC5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716-24A5-4B64-87F3-ED71EC518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467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279D4-9F40-4860-BCE6-3E4C6779C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1A518-985D-4FF1-91AD-168E3A710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A56FA-6984-4F97-85DA-7BF9F65A2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E2A8-F3D7-44C9-B9FE-F3305C35BDA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52211-514A-4AEE-8EB0-63D48BFB9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31508-9929-488B-A09C-7EF292776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716-24A5-4B64-87F3-ED71EC518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579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6F94D-963A-4591-88AE-FC640DD6D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D0786F-A295-46AF-A2BA-5F4C11DF1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C22CA-0A81-4842-B0D1-C5BB6F79A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E2A8-F3D7-44C9-B9FE-F3305C35BDA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10CBF-1722-4DB5-8E41-C6BFF3F7E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05E75-8019-4CC5-8148-ABA89F67E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716-24A5-4B64-87F3-ED71EC518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981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35047-C1FA-4601-AB8D-8C39A0CC1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9D3FC-469A-4858-B35E-61204FF297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3485CC-5EEA-4D22-8935-64369B27B2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A8BE72-E96E-4E41-B80E-6BA9EB7FE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E2A8-F3D7-44C9-B9FE-F3305C35BDA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A241C7-866E-4F1B-811E-C1F87D231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63D2CE-EA66-4D5C-BD92-86087CEC2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716-24A5-4B64-87F3-ED71EC518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040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F4357-DEE9-44D6-93C4-9E27F76B9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D5A66F-2A7C-4141-99E4-24FB58139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7DE6B4-F967-4783-9D48-91CFFC7D8F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7C562D-B37F-4D77-838F-D6D6CDAB72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8DF62D-08B3-4C97-9AA1-9F69ED4858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35EFD7-F028-4EC4-A027-5317FE916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E2A8-F3D7-44C9-B9FE-F3305C35BDA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74340F-A305-4B4B-8588-DF5E77789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0FC68F-3FF1-4736-B244-5741B8E9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716-24A5-4B64-87F3-ED71EC518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8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0677B-E6F0-4A22-A035-2ED4D583F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1F5072-439F-4CF3-8058-45794D21F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E2A8-F3D7-44C9-B9FE-F3305C35BDA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124F76-45B3-4BA1-B0F0-6EDDFB8B6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56C7D3-2C9E-4EA8-80E5-C737C21BD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716-24A5-4B64-87F3-ED71EC518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69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DE539B-15F3-4D64-9B83-357591B7D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E2A8-F3D7-44C9-B9FE-F3305C35BDA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E1427C-A65C-417B-B236-92612EBD3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E2FED2-2E7B-46B4-9F65-82C237E75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716-24A5-4B64-87F3-ED71EC518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98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7A155-5002-4662-AEF0-129669DF4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B70D1-664E-4085-A7FC-4DF011C28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0B178A-C075-4F77-BE03-07E0A9C1C9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D5AE21-6EBB-44D9-9C37-95D41DB9E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E2A8-F3D7-44C9-B9FE-F3305C35BDA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76B250-1C18-48A4-ACB3-2ADD30708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C9BAE-5768-4013-8B85-64F748A6B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716-24A5-4B64-87F3-ED71EC518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785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E5F24-CE5A-498D-9A0A-96B855712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E25A16-F10F-4996-97B2-B646E76FE4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91236C-668E-484D-A833-618409B0A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5A4B1A-8AAB-491B-A4FC-21065CB26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E2A8-F3D7-44C9-B9FE-F3305C35BDA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0C6F3-CA37-4149-AFE0-D17B53440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FA0F9A-7DBE-407B-A57B-652EC796F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716-24A5-4B64-87F3-ED71EC518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98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C47F50-58D0-4C38-8BDB-9FE6B64BF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DCF72E-C656-47E4-90D8-DEF7F0356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7F7C1F-DDA2-4822-AD22-E2ADC60B9B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5E2A8-F3D7-44C9-B9FE-F3305C35BDA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E97EA-78E4-4DB8-BF2C-FD4B56288E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37470-0427-4BA4-8AF8-0902E0D33C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0C716-24A5-4B64-87F3-ED71EC518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15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D403BB8-F219-4CB4-8CDD-55B724B7ADBE}"/>
              </a:ext>
            </a:extLst>
          </p:cNvPr>
          <p:cNvSpPr/>
          <p:nvPr/>
        </p:nvSpPr>
        <p:spPr>
          <a:xfrm>
            <a:off x="333927" y="232524"/>
            <a:ext cx="116583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Explain HOW BOXES 2 and 3 affect BOX 1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2ADB315-6684-487B-9BCE-BFB633D4FB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9549801"/>
              </p:ext>
            </p:extLst>
          </p:nvPr>
        </p:nvGraphicFramePr>
        <p:xfrm>
          <a:off x="1526796" y="2944535"/>
          <a:ext cx="8633204" cy="3193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B08046BF-377F-49DE-9951-8BBC8C8FB3BA}"/>
              </a:ext>
            </a:extLst>
          </p:cNvPr>
          <p:cNvSpPr/>
          <p:nvPr/>
        </p:nvSpPr>
        <p:spPr>
          <a:xfrm>
            <a:off x="1526796" y="1845578"/>
            <a:ext cx="2650921" cy="88923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/>
              <a:t>1</a:t>
            </a:r>
            <a:r>
              <a:rPr lang="en-US" sz="2400" b="1" dirty="0">
                <a:solidFill>
                  <a:schemeClr val="tx1"/>
                </a:solidFill>
              </a:rPr>
              <a:t>1] </a:t>
            </a:r>
            <a:r>
              <a:rPr lang="en-US" dirty="0">
                <a:solidFill>
                  <a:schemeClr val="tx1"/>
                </a:solidFill>
              </a:rPr>
              <a:t>Jack’s relationship</a:t>
            </a:r>
          </a:p>
          <a:p>
            <a:r>
              <a:rPr lang="en-US" dirty="0">
                <a:solidFill>
                  <a:schemeClr val="tx1"/>
                </a:solidFill>
              </a:rPr>
              <a:t>          with Theodore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5D5B74-1648-4AA2-B5ED-4E5FCA03541C}"/>
              </a:ext>
            </a:extLst>
          </p:cNvPr>
          <p:cNvSpPr/>
          <p:nvPr/>
        </p:nvSpPr>
        <p:spPr>
          <a:xfrm>
            <a:off x="4355284" y="1904301"/>
            <a:ext cx="2650921" cy="83051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</a:rPr>
              <a:t>2] </a:t>
            </a:r>
            <a:r>
              <a:rPr lang="en-US" dirty="0">
                <a:solidFill>
                  <a:schemeClr val="tx1"/>
                </a:solidFill>
              </a:rPr>
              <a:t>Warren’s description</a:t>
            </a:r>
          </a:p>
          <a:p>
            <a:r>
              <a:rPr lang="en-US" dirty="0">
                <a:solidFill>
                  <a:schemeClr val="tx1"/>
                </a:solidFill>
              </a:rPr>
              <a:t>       of Theodore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07C4A9B-E265-4111-82F4-67DE52689568}"/>
              </a:ext>
            </a:extLst>
          </p:cNvPr>
          <p:cNvSpPr/>
          <p:nvPr/>
        </p:nvSpPr>
        <p:spPr>
          <a:xfrm>
            <a:off x="7358543" y="1912690"/>
            <a:ext cx="2801457" cy="83051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</a:rPr>
              <a:t>3] </a:t>
            </a:r>
            <a:r>
              <a:rPr lang="en-US" dirty="0">
                <a:solidFill>
                  <a:schemeClr val="tx1"/>
                </a:solidFill>
              </a:rPr>
              <a:t>THREE things Jack</a:t>
            </a:r>
          </a:p>
          <a:p>
            <a:r>
              <a:rPr lang="en-US" dirty="0">
                <a:solidFill>
                  <a:schemeClr val="tx1"/>
                </a:solidFill>
              </a:rPr>
              <a:t>     remembers in Chapter 3</a:t>
            </a:r>
          </a:p>
        </p:txBody>
      </p:sp>
    </p:spTree>
    <p:extLst>
      <p:ext uri="{BB962C8B-B14F-4D97-AF65-F5344CB8AC3E}">
        <p14:creationId xmlns:p14="http://schemas.microsoft.com/office/powerpoint/2010/main" val="3800906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LeBeouf</dc:creator>
  <cp:lastModifiedBy>Laura LeBeouf</cp:lastModifiedBy>
  <cp:revision>1</cp:revision>
  <dcterms:created xsi:type="dcterms:W3CDTF">2020-04-05T18:24:08Z</dcterms:created>
  <dcterms:modified xsi:type="dcterms:W3CDTF">2020-04-05T18:24:43Z</dcterms:modified>
</cp:coreProperties>
</file>