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24EB5-C5AA-4F01-8EAA-71869C8AEB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704653-D778-4B89-AFF0-59AAD18807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EEA25D-1A8E-407C-A41C-6F08974B9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8DA61E-4D06-4CED-BDB3-247B7036A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DF6BD-BDF9-4C37-A2B6-6F8E3B657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4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F6A14-951B-4429-869A-122FF0AC9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58E061-53A5-41BE-A05A-7F3AD25586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5A6531-F88A-4565-945B-7342991E3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7B7600-A291-47BD-A4E6-5F2F6A2818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05C190-05AF-4F5C-9BAC-E344FBC18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55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6E62711-4FD1-41B0-BB7E-010E654229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CEECD8-AF60-4874-913D-D20024BC0F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072BC-2207-4C3F-AE76-CFD862090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0FA9C-92B2-4E9E-8F1B-E0E06D2DA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52D5C1-B29F-4301-AF3C-7948BFC7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860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C421C-CBFE-4EBB-8B85-FA6F35495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8817F6-B708-4214-A5F7-98698B36B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DB6C3-F91C-427B-9186-8EF9DA909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1565A3-E811-4A98-B1BF-2E72303962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D564F5-0F21-4ADF-ACEA-72911A9AE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77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613559-6FFE-4D5F-8101-50DA95BBD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0B39FA-BC45-41EF-AAC1-C7603A134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0B4074-7891-4F31-A8EE-7241F48FF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10959-1520-4C7C-97E5-3A7751DCE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B4B4E-38B3-4527-AB7E-1488E21DB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BDEFB-1348-444B-A031-05EAA0993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ACCE7-CEAC-4111-920F-D906F5CC15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581E0-6610-4919-8688-0A6BB4AB6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C1A148-A846-496C-8814-BF11E4560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953928-5A79-446B-AF62-5EC847ED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65FB84-3EEE-4F9B-9892-283357D2E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590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27E12-BD72-42DE-BD49-AED1829E9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5FCD38-9FB0-4DE9-A3BC-ADE2EE948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31A74D-8E57-486D-B65C-B05FEBC8E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8CC931-DC30-4D84-B9A9-FDD7DB3004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8E3353-206A-4137-B24D-C4D6736B16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5A7FB2-B546-4B69-B3AF-96876590D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051D32-B771-4F8B-8E1F-F2E009D47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A9E395-38AC-4D18-8A28-5652EFDB9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36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6BCF53-754E-4C22-BECD-1886FC392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EEEF59-983D-434C-A0C5-A8496071C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824AD5-4E12-48A6-9DE1-E45EA48B0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EA006D-C566-43A7-B850-3955D3CFF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16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C8EE1B-CF47-45F4-8423-F2B9B5BDD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4FA6A-67CF-4FF2-B786-295B0A272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3F0C2-177C-4FFD-A7C1-F014C430F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03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4ECAE-9F66-4280-9D3E-AC8E00CEF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3A412-E77C-4F4A-B6DC-6E74366321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77C1D1-9931-462E-8ADD-EA4621FA36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ABF1CF-0F86-46A8-BA32-4A3137617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3F16AA-B71A-4870-9E7C-B7C09D133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62D6F-13B6-4440-B3E5-58E38E697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D4E44E-DDD4-4777-AA88-24C6C0937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358740-4DDE-42D6-9EB9-3487FD61B1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1B1AA3-4A99-4C3A-ABA5-0DB68EFFB0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1A563E-DFD0-43F3-B5B0-3CA272FDC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7EE0CF-476C-41DA-A5FF-ED321CEA3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7CCFCA-E8D0-421C-8822-BFD7243CA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86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53BC05-84FA-4AF3-BB05-F6F47AC1F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62C831-95B4-4798-816B-B1D0EC0C51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6952AD-5A00-4818-845E-BBC4E440BB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609-8993-4003-BC13-56797344B5F6}" type="datetimeFigureOut">
              <a:rPr lang="en-US" smtClean="0"/>
              <a:t>4/5/2020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6C7E2A-7BC1-4EE6-8535-9D5C57C789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704DF-F65B-46E4-B8C0-D6B281BC54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5E9DB-2AAF-4481-9080-0F05D425EC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996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rpscurriculumandinstruction.weebly.com/tools-tips--tricks/fishbowl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Picture">
            <a:extLst>
              <a:ext uri="{FF2B5EF4-FFF2-40B4-BE49-F238E27FC236}">
                <a16:creationId xmlns:a16="http://schemas.microsoft.com/office/drawing/2014/main" id="{34220F43-706A-44C6-922D-09DC389057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14" y="511728"/>
            <a:ext cx="5855551" cy="5040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BBBD9FE-8077-4DCF-95A8-3BC8DDCC4F16}"/>
              </a:ext>
            </a:extLst>
          </p:cNvPr>
          <p:cNvSpPr/>
          <p:nvPr/>
        </p:nvSpPr>
        <p:spPr>
          <a:xfrm>
            <a:off x="7452714" y="1720840"/>
            <a:ext cx="4366900" cy="34163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57150">
            <a:solidFill>
              <a:srgbClr val="00B0F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Fishbowl </a:t>
            </a:r>
          </a:p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Discussions</a:t>
            </a:r>
          </a:p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Questions </a:t>
            </a:r>
          </a:p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and Guidelines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80082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B5841A-A38F-480E-8D3F-A5C32150A911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38100">
            <a:solidFill>
              <a:srgbClr val="0070C0"/>
            </a:solidFill>
          </a:ln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Bahnschrift" panose="020B0502040204020203" pitchFamily="34" charset="0"/>
              </a:rPr>
              <a:t>Background  Knowledge on the Fishbowl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A3F125-5EEB-45A6-B9E3-14ACB6CCE0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https://rpscurriculumandinstruction.weebly.com/tools-tips--tricks/fishbowls</a:t>
            </a:r>
            <a:endParaRPr lang="en-US" dirty="0"/>
          </a:p>
          <a:p>
            <a:endParaRPr lang="en-US" dirty="0"/>
          </a:p>
        </p:txBody>
      </p:sp>
      <p:pic>
        <p:nvPicPr>
          <p:cNvPr id="4098" name="Picture 2" descr="Days 9-12- Summative Assessment: Fishbowl Discussion - Gaining ...">
            <a:extLst>
              <a:ext uri="{FF2B5EF4-FFF2-40B4-BE49-F238E27FC236}">
                <a16:creationId xmlns:a16="http://schemas.microsoft.com/office/drawing/2014/main" id="{5961BB2D-47AD-4C72-83BB-2015D07C36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6148" y="3429000"/>
            <a:ext cx="3465034" cy="2595431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ishbowl and Checking‐In">
            <a:extLst>
              <a:ext uri="{FF2B5EF4-FFF2-40B4-BE49-F238E27FC236}">
                <a16:creationId xmlns:a16="http://schemas.microsoft.com/office/drawing/2014/main" id="{C70B1BDB-4160-4F38-BEF6-143FA17062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123" y="3157953"/>
            <a:ext cx="3972228" cy="2975337"/>
          </a:xfrm>
          <a:prstGeom prst="rect">
            <a:avLst/>
          </a:prstGeom>
          <a:ln w="38100" cap="sq">
            <a:solidFill>
              <a:srgbClr val="00B0F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7265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ishbowl discussion">
            <a:extLst>
              <a:ext uri="{FF2B5EF4-FFF2-40B4-BE49-F238E27FC236}">
                <a16:creationId xmlns:a16="http://schemas.microsoft.com/office/drawing/2014/main" id="{C5A08CF5-A997-488D-9131-1E13343B7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609" y="1542044"/>
            <a:ext cx="5163686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ourse wrap-up (Read on your own in class on 5/1): HBIS">
            <a:extLst>
              <a:ext uri="{FF2B5EF4-FFF2-40B4-BE49-F238E27FC236}">
                <a16:creationId xmlns:a16="http://schemas.microsoft.com/office/drawing/2014/main" id="{7614DB6D-FEEB-4035-88AD-602BCC47C8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9742" y="1542043"/>
            <a:ext cx="5734741" cy="3550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91DF0D64-3A89-444A-BE4D-B23618F38BD1}"/>
              </a:ext>
            </a:extLst>
          </p:cNvPr>
          <p:cNvSpPr txBox="1">
            <a:spLocks/>
          </p:cNvSpPr>
          <p:nvPr/>
        </p:nvSpPr>
        <p:spPr>
          <a:xfrm>
            <a:off x="1173760" y="90699"/>
            <a:ext cx="10515600" cy="1325563"/>
          </a:xfrm>
          <a:prstGeom prst="rect">
            <a:avLst/>
          </a:prstGeom>
          <a:ln w="38100">
            <a:solidFill>
              <a:srgbClr val="0070C0"/>
            </a:solidFill>
          </a:ln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>
                <a:solidFill>
                  <a:srgbClr val="00B0F0"/>
                </a:solidFill>
                <a:latin typeface="Bahnschrift" panose="020B0502040204020203" pitchFamily="34" charset="0"/>
              </a:rPr>
              <a:t>Background  Knowledge on the Fishbowl</a:t>
            </a:r>
            <a:endParaRPr lang="en-US" dirty="0">
              <a:solidFill>
                <a:srgbClr val="00B0F0"/>
              </a:solidFill>
              <a:latin typeface="Bahnschrif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099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78D234-23BC-4E1E-AAA7-CEB7C289842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22374464"/>
              </p:ext>
            </p:extLst>
          </p:nvPr>
        </p:nvGraphicFramePr>
        <p:xfrm>
          <a:off x="947955" y="1988192"/>
          <a:ext cx="9567645" cy="3976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67645">
                  <a:extLst>
                    <a:ext uri="{9D8B030D-6E8A-4147-A177-3AD203B41FA5}">
                      <a16:colId xmlns:a16="http://schemas.microsoft.com/office/drawing/2014/main" val="575369676"/>
                    </a:ext>
                  </a:extLst>
                </a:gridCol>
              </a:tblGrid>
              <a:tr h="397638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effectLst/>
                        </a:rPr>
                        <a:t>Fish Bowl Questions- Chapter 1</a:t>
                      </a: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</a:rPr>
                        <a:t>1- “Man is conceived in sin and born in corruption.” – how do you </a:t>
                      </a:r>
                      <a:endParaRPr lang="en-US" sz="2400" b="1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</a:rPr>
                        <a:t>      think this quote foreshadows the dramatic conclusion</a:t>
                      </a:r>
                      <a:endParaRPr lang="en-US" sz="2400" b="1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</a:rPr>
                        <a:t>2.  Discuss flashback.  Where in the chapter does this occur?</a:t>
                      </a:r>
                      <a:endParaRPr lang="en-US" sz="2400" b="1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</a:rPr>
                        <a:t>3.  Inner conflict which occurs with Jack and why?</a:t>
                      </a:r>
                      <a:endParaRPr lang="en-US" sz="2400" b="1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</a:rPr>
                        <a:t>4.  Cite evidence of political moves in this chapter.</a:t>
                      </a:r>
                      <a:endParaRPr lang="en-US" sz="2400" b="1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</a:rPr>
                        <a:t>5.  How is the theme of personal responsibility linked to the </a:t>
                      </a:r>
                      <a:endParaRPr lang="en-US" sz="2400" b="1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</a:rPr>
                        <a:t>     burden of history with the character- Jack.  Cite examples.</a:t>
                      </a:r>
                      <a:endParaRPr lang="en-US" sz="2400" b="1" dirty="0">
                        <a:effectLst/>
                      </a:endParaRPr>
                    </a:p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effectLst/>
                        </a:rPr>
                        <a:t>6.  How is the theme of father and sons evident.  Cite</a:t>
                      </a:r>
                      <a:endParaRPr lang="en-US" sz="2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173257482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8F636E7-AEDA-42B3-879F-0746E0CE7649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-1" y="-92557"/>
            <a:ext cx="12192001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proof. 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7AA97E2-001F-442F-928D-045D4BBE0447}"/>
              </a:ext>
            </a:extLst>
          </p:cNvPr>
          <p:cNvSpPr/>
          <p:nvPr/>
        </p:nvSpPr>
        <p:spPr>
          <a:xfrm>
            <a:off x="2752827" y="431763"/>
            <a:ext cx="566289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Fishbowl Questions</a:t>
            </a:r>
          </a:p>
        </p:txBody>
      </p:sp>
      <p:pic>
        <p:nvPicPr>
          <p:cNvPr id="1028" name="Picture 4" descr="Fishbowl Discussion: Worksheet by ELA with Coffee | TpT">
            <a:extLst>
              <a:ext uri="{FF2B5EF4-FFF2-40B4-BE49-F238E27FC236}">
                <a16:creationId xmlns:a16="http://schemas.microsoft.com/office/drawing/2014/main" id="{63A32774-957E-40A7-B46A-369C34A193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7882" y="2309507"/>
            <a:ext cx="2571750" cy="333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170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134</Words>
  <Application>Microsoft Office PowerPoint</Application>
  <PresentationFormat>Widescreen</PresentationFormat>
  <Paragraphs>18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Bahnschrift</vt:lpstr>
      <vt:lpstr>Calibri</vt:lpstr>
      <vt:lpstr>Calibri Light</vt:lpstr>
      <vt:lpstr>Office Theme</vt:lpstr>
      <vt:lpstr>PowerPoint Presentation</vt:lpstr>
      <vt:lpstr>Background  Knowledge on the Fishbowl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LeBeouf</dc:creator>
  <cp:lastModifiedBy>Laura LeBeouf</cp:lastModifiedBy>
  <cp:revision>2</cp:revision>
  <dcterms:created xsi:type="dcterms:W3CDTF">2020-04-05T05:56:30Z</dcterms:created>
  <dcterms:modified xsi:type="dcterms:W3CDTF">2020-04-05T06:06:54Z</dcterms:modified>
</cp:coreProperties>
</file>