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292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4350" y="1795930"/>
            <a:ext cx="5829300" cy="107577"/>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14350" y="5710352"/>
            <a:ext cx="5829300" cy="107577"/>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514350" y="1979705"/>
            <a:ext cx="5829300" cy="36576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5426085" y="5476031"/>
            <a:ext cx="685800" cy="12192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591502" y="1909631"/>
            <a:ext cx="5694998" cy="4047744"/>
          </a:xfrm>
        </p:spPr>
        <p:txBody>
          <a:bodyPr anchor="ctr">
            <a:noAutofit/>
          </a:bodyPr>
          <a:lstStyle>
            <a:lvl1pPr algn="l">
              <a:lnSpc>
                <a:spcPct val="80000"/>
              </a:lnSpc>
              <a:defRPr sz="4800" b="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601789" y="5852160"/>
            <a:ext cx="4438841" cy="1426464"/>
          </a:xfrm>
        </p:spPr>
        <p:txBody>
          <a:bodyPr>
            <a:normAutofit/>
          </a:bodyPr>
          <a:lstStyle>
            <a:lvl1pPr marL="0" indent="0" algn="l">
              <a:buNone/>
              <a:defRPr sz="1350" b="0">
                <a:solidFill>
                  <a:schemeClr val="tx1"/>
                </a:solidFill>
              </a:defRPr>
            </a:lvl1pPr>
            <a:lvl2pPr marL="342900" indent="0" algn="ctr">
              <a:buNone/>
              <a:defRPr sz="1350"/>
            </a:lvl2pPr>
            <a:lvl3pPr marL="685800" indent="0" algn="ctr">
              <a:buNone/>
              <a:defRPr sz="1350"/>
            </a:lvl3pPr>
            <a:lvl4pPr marL="1028700" indent="0" algn="ctr">
              <a:buNone/>
              <a:defRPr sz="1350"/>
            </a:lvl4pPr>
            <a:lvl5pPr marL="1371600" indent="0" algn="ctr">
              <a:buNone/>
              <a:defRPr sz="1350"/>
            </a:lvl5pPr>
            <a:lvl6pPr marL="1714500" indent="0" algn="ctr">
              <a:buNone/>
              <a:defRPr sz="1350"/>
            </a:lvl6pPr>
            <a:lvl7pPr marL="2057400" indent="0" algn="ctr">
              <a:buNone/>
              <a:defRPr sz="1350"/>
            </a:lvl7pPr>
            <a:lvl8pPr marL="2400300" indent="0" algn="ctr">
              <a:buNone/>
              <a:defRPr sz="1350"/>
            </a:lvl8pPr>
            <a:lvl9pPr marL="2743200" indent="0" algn="ctr">
              <a:buNone/>
              <a:defRPr sz="135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C2F16CD-C558-4CC8-B706-CC2AE55C5C18}" type="datetimeFigureOut">
              <a:rPr lang="en-US" smtClean="0"/>
              <a:t>4/13/2020</a:t>
            </a:fld>
            <a:endParaRPr lang="en-US"/>
          </a:p>
        </p:txBody>
      </p:sp>
      <p:sp>
        <p:nvSpPr>
          <p:cNvPr id="5" name="Footer Placeholder 4"/>
          <p:cNvSpPr>
            <a:spLocks noGrp="1"/>
          </p:cNvSpPr>
          <p:nvPr>
            <p:ph type="ftr" sz="quarter" idx="11"/>
          </p:nvPr>
        </p:nvSpPr>
        <p:spPr>
          <a:xfrm>
            <a:off x="609604" y="8363714"/>
            <a:ext cx="3559302" cy="486833"/>
          </a:xfrm>
        </p:spPr>
        <p:txBody>
          <a:bodyPr/>
          <a:lstStyle/>
          <a:p>
            <a:endParaRPr lang="en-US"/>
          </a:p>
        </p:txBody>
      </p:sp>
      <p:sp>
        <p:nvSpPr>
          <p:cNvPr id="6" name="Slide Number Placeholder 5"/>
          <p:cNvSpPr>
            <a:spLocks noGrp="1"/>
          </p:cNvSpPr>
          <p:nvPr>
            <p:ph type="sldNum" sz="quarter" idx="12"/>
          </p:nvPr>
        </p:nvSpPr>
        <p:spPr>
          <a:xfrm>
            <a:off x="5433210" y="5636260"/>
            <a:ext cx="671551" cy="853440"/>
          </a:xfrm>
        </p:spPr>
        <p:txBody>
          <a:bodyPr/>
          <a:lstStyle>
            <a:lvl1pPr>
              <a:defRPr sz="2100" b="1"/>
            </a:lvl1pPr>
          </a:lstStyle>
          <a:p>
            <a:fld id="{8EFDBE0A-1269-43F2-96F5-6960EFE97B0B}" type="slidenum">
              <a:rPr lang="en-US" smtClean="0"/>
              <a:t>‹#›</a:t>
            </a:fld>
            <a:endParaRPr lang="en-US"/>
          </a:p>
        </p:txBody>
      </p:sp>
    </p:spTree>
    <p:extLst>
      <p:ext uri="{BB962C8B-B14F-4D97-AF65-F5344CB8AC3E}">
        <p14:creationId xmlns:p14="http://schemas.microsoft.com/office/powerpoint/2010/main" val="4122325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2F16CD-C558-4CC8-B706-CC2AE55C5C18}"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FDBE0A-1269-43F2-96F5-6960EFE97B0B}" type="slidenum">
              <a:rPr lang="en-US" smtClean="0"/>
              <a:t>‹#›</a:t>
            </a:fld>
            <a:endParaRPr lang="en-US"/>
          </a:p>
        </p:txBody>
      </p:sp>
    </p:spTree>
    <p:extLst>
      <p:ext uri="{BB962C8B-B14F-4D97-AF65-F5344CB8AC3E}">
        <p14:creationId xmlns:p14="http://schemas.microsoft.com/office/powerpoint/2010/main" val="3726846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711200"/>
            <a:ext cx="1435894" cy="75184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0076" y="711200"/>
            <a:ext cx="4221956" cy="751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2F16CD-C558-4CC8-B706-CC2AE55C5C18}"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FDBE0A-1269-43F2-96F5-6960EFE97B0B}" type="slidenum">
              <a:rPr lang="en-US" smtClean="0"/>
              <a:t>‹#›</a:t>
            </a:fld>
            <a:endParaRPr lang="en-US"/>
          </a:p>
        </p:txBody>
      </p:sp>
    </p:spTree>
    <p:extLst>
      <p:ext uri="{BB962C8B-B14F-4D97-AF65-F5344CB8AC3E}">
        <p14:creationId xmlns:p14="http://schemas.microsoft.com/office/powerpoint/2010/main" val="234338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2F16CD-C558-4CC8-B706-CC2AE55C5C18}"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FDBE0A-1269-43F2-96F5-6960EFE97B0B}" type="slidenum">
              <a:rPr lang="en-US" smtClean="0"/>
              <a:t>‹#›</a:t>
            </a:fld>
            <a:endParaRPr lang="en-US"/>
          </a:p>
        </p:txBody>
      </p:sp>
    </p:spTree>
    <p:extLst>
      <p:ext uri="{BB962C8B-B14F-4D97-AF65-F5344CB8AC3E}">
        <p14:creationId xmlns:p14="http://schemas.microsoft.com/office/powerpoint/2010/main" val="187773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6557319"/>
            <a:ext cx="6858000" cy="258668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19009" y="1633728"/>
            <a:ext cx="5220653" cy="4693920"/>
          </a:xfrm>
        </p:spPr>
        <p:txBody>
          <a:bodyPr anchor="ctr">
            <a:normAutofit/>
          </a:bodyPr>
          <a:lstStyle>
            <a:lvl1pPr>
              <a:lnSpc>
                <a:spcPct val="80000"/>
              </a:lnSpc>
              <a:defRPr sz="4800" b="0"/>
            </a:lvl1pPr>
          </a:lstStyle>
          <a:p>
            <a:r>
              <a:rPr lang="en-US"/>
              <a:t>Click to edit Master title style</a:t>
            </a:r>
            <a:endParaRPr lang="en-US" dirty="0"/>
          </a:p>
        </p:txBody>
      </p:sp>
      <p:sp>
        <p:nvSpPr>
          <p:cNvPr id="3" name="Text Placeholder 2"/>
          <p:cNvSpPr>
            <a:spLocks noGrp="1"/>
          </p:cNvSpPr>
          <p:nvPr>
            <p:ph type="body" idx="1"/>
          </p:nvPr>
        </p:nvSpPr>
        <p:spPr>
          <a:xfrm>
            <a:off x="1218248" y="6693408"/>
            <a:ext cx="5092065" cy="1422400"/>
          </a:xfrm>
        </p:spPr>
        <p:txBody>
          <a:bodyPr anchor="t">
            <a:normAutofit/>
          </a:bodyPr>
          <a:lstStyle>
            <a:lvl1pPr marL="0" indent="0">
              <a:buNone/>
              <a:defRPr sz="1350" b="0">
                <a:solidFill>
                  <a:schemeClr val="accent1">
                    <a:lumMod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833938" y="8363714"/>
            <a:ext cx="1487424" cy="486833"/>
          </a:xfrm>
        </p:spPr>
        <p:txBody>
          <a:bodyPr/>
          <a:lstStyle>
            <a:lvl1pPr>
              <a:defRPr>
                <a:solidFill>
                  <a:schemeClr val="accent1">
                    <a:lumMod val="50000"/>
                  </a:schemeClr>
                </a:solidFill>
              </a:defRPr>
            </a:lvl1pPr>
          </a:lstStyle>
          <a:p>
            <a:fld id="{CC2F16CD-C558-4CC8-B706-CC2AE55C5C18}" type="datetimeFigureOut">
              <a:rPr lang="en-US" smtClean="0"/>
              <a:t>4/13/2020</a:t>
            </a:fld>
            <a:endParaRPr lang="en-US"/>
          </a:p>
        </p:txBody>
      </p:sp>
      <p:sp>
        <p:nvSpPr>
          <p:cNvPr id="5" name="Footer Placeholder 4"/>
          <p:cNvSpPr>
            <a:spLocks noGrp="1"/>
          </p:cNvSpPr>
          <p:nvPr>
            <p:ph type="ftr" sz="quarter" idx="11"/>
          </p:nvPr>
        </p:nvSpPr>
        <p:spPr>
          <a:xfrm>
            <a:off x="1227074" y="8363713"/>
            <a:ext cx="3559302" cy="486833"/>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475397" y="3240831"/>
            <a:ext cx="685800" cy="12192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484088" y="3344809"/>
            <a:ext cx="668418" cy="960443"/>
          </a:xfrm>
        </p:spPr>
        <p:txBody>
          <a:bodyPr/>
          <a:lstStyle>
            <a:lvl1pPr>
              <a:defRPr sz="2100"/>
            </a:lvl1pPr>
          </a:lstStyle>
          <a:p>
            <a:fld id="{8EFDBE0A-1269-43F2-96F5-6960EFE97B0B}" type="slidenum">
              <a:rPr lang="en-US" smtClean="0"/>
              <a:t>‹#›</a:t>
            </a:fld>
            <a:endParaRPr lang="en-US"/>
          </a:p>
        </p:txBody>
      </p:sp>
    </p:spTree>
    <p:extLst>
      <p:ext uri="{BB962C8B-B14F-4D97-AF65-F5344CB8AC3E}">
        <p14:creationId xmlns:p14="http://schemas.microsoft.com/office/powerpoint/2010/main" val="2996866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4350" y="2926080"/>
            <a:ext cx="2743200" cy="530352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94164" y="2926080"/>
            <a:ext cx="2743200" cy="530352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2F16CD-C558-4CC8-B706-CC2AE55C5C18}"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DBE0A-1269-43F2-96F5-6960EFE97B0B}" type="slidenum">
              <a:rPr lang="en-US" smtClean="0"/>
              <a:t>‹#›</a:t>
            </a:fld>
            <a:endParaRPr lang="en-US"/>
          </a:p>
        </p:txBody>
      </p:sp>
    </p:spTree>
    <p:extLst>
      <p:ext uri="{BB962C8B-B14F-4D97-AF65-F5344CB8AC3E}">
        <p14:creationId xmlns:p14="http://schemas.microsoft.com/office/powerpoint/2010/main" val="973123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14350" y="2731008"/>
            <a:ext cx="2743200" cy="853440"/>
          </a:xfrm>
        </p:spPr>
        <p:txBody>
          <a:bodyPr anchor="ctr">
            <a:normAutofit/>
          </a:bodyPr>
          <a:lstStyle>
            <a:lvl1pPr marL="0" indent="0">
              <a:buNone/>
              <a:defRPr sz="1500" b="1">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0" y="3657600"/>
            <a:ext cx="2743200" cy="438912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615595" y="2731008"/>
            <a:ext cx="2743200" cy="853440"/>
          </a:xfrm>
        </p:spPr>
        <p:txBody>
          <a:bodyPr anchor="ctr">
            <a:normAutofit/>
          </a:bodyPr>
          <a:lstStyle>
            <a:lvl1pPr marL="0" indent="0">
              <a:buNone/>
              <a:defRPr sz="1500" b="1">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615595" y="3657600"/>
            <a:ext cx="2743200" cy="438912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2F16CD-C558-4CC8-B706-CC2AE55C5C18}"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FDBE0A-1269-43F2-96F5-6960EFE97B0B}" type="slidenum">
              <a:rPr lang="en-US" smtClean="0"/>
              <a:t>‹#›</a:t>
            </a:fld>
            <a:endParaRPr lang="en-US"/>
          </a:p>
        </p:txBody>
      </p:sp>
    </p:spTree>
    <p:extLst>
      <p:ext uri="{BB962C8B-B14F-4D97-AF65-F5344CB8AC3E}">
        <p14:creationId xmlns:p14="http://schemas.microsoft.com/office/powerpoint/2010/main" val="3498477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CC2F16CD-C558-4CC8-B706-CC2AE55C5C18}" type="datetimeFigureOut">
              <a:rPr lang="en-US" smtClean="0"/>
              <a:t>4/13/2020</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8EFDBE0A-1269-43F2-96F5-6960EFE97B0B}" type="slidenum">
              <a:rPr lang="en-US" smtClean="0"/>
              <a:t>‹#›</a:t>
            </a:fld>
            <a:endParaRPr lang="en-US"/>
          </a:p>
        </p:txBody>
      </p:sp>
    </p:spTree>
    <p:extLst>
      <p:ext uri="{BB962C8B-B14F-4D97-AF65-F5344CB8AC3E}">
        <p14:creationId xmlns:p14="http://schemas.microsoft.com/office/powerpoint/2010/main" val="572584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2F16CD-C558-4CC8-B706-CC2AE55C5C18}"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FDBE0A-1269-43F2-96F5-6960EFE97B0B}" type="slidenum">
              <a:rPr lang="en-US" smtClean="0"/>
              <a:t>‹#›</a:t>
            </a:fld>
            <a:endParaRPr lang="en-US"/>
          </a:p>
        </p:txBody>
      </p:sp>
    </p:spTree>
    <p:extLst>
      <p:ext uri="{BB962C8B-B14F-4D97-AF65-F5344CB8AC3E}">
        <p14:creationId xmlns:p14="http://schemas.microsoft.com/office/powerpoint/2010/main" val="4104611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4670854" y="2"/>
            <a:ext cx="2187146" cy="9143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809173" y="914400"/>
            <a:ext cx="1800225" cy="2316480"/>
          </a:xfrm>
        </p:spPr>
        <p:txBody>
          <a:bodyPr anchor="b">
            <a:normAutofit/>
          </a:bodyPr>
          <a:lstStyle>
            <a:lvl1pPr>
              <a:defRPr sz="2100" b="0"/>
            </a:lvl1pPr>
          </a:lstStyle>
          <a:p>
            <a:r>
              <a:rPr lang="en-US"/>
              <a:t>Click to edit Master title style</a:t>
            </a:r>
            <a:endParaRPr lang="en-US" dirty="0"/>
          </a:p>
        </p:txBody>
      </p:sp>
      <p:sp>
        <p:nvSpPr>
          <p:cNvPr id="3" name="Content Placeholder 2"/>
          <p:cNvSpPr>
            <a:spLocks noGrp="1"/>
          </p:cNvSpPr>
          <p:nvPr>
            <p:ph idx="1"/>
          </p:nvPr>
        </p:nvSpPr>
        <p:spPr>
          <a:xfrm>
            <a:off x="471488" y="914400"/>
            <a:ext cx="3775329" cy="6693408"/>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809173" y="3230880"/>
            <a:ext cx="1800225" cy="4389120"/>
          </a:xfrm>
        </p:spPr>
        <p:txBody>
          <a:bodyPr>
            <a:normAutofit/>
          </a:bodyPr>
          <a:lstStyle>
            <a:lvl1pPr marL="0" indent="0">
              <a:lnSpc>
                <a:spcPct val="100000"/>
              </a:lnSpc>
              <a:spcBef>
                <a:spcPts val="750"/>
              </a:spcBef>
              <a:buNone/>
              <a:defRPr sz="1013">
                <a:solidFill>
                  <a:schemeClr val="accent1">
                    <a:lumMod val="50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grpSp>
        <p:nvGrpSpPr>
          <p:cNvPr id="12" name="Group 11"/>
          <p:cNvGrpSpPr/>
          <p:nvPr/>
        </p:nvGrpSpPr>
        <p:grpSpPr>
          <a:xfrm>
            <a:off x="6391998" y="8340344"/>
            <a:ext cx="294894" cy="524256"/>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CC2F16CD-C558-4CC8-B706-CC2AE55C5C18}" type="datetimeFigureOut">
              <a:rPr lang="en-US" smtClean="0"/>
              <a:t>4/13/2020</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8EFDBE0A-1269-43F2-96F5-6960EFE97B0B}" type="slidenum">
              <a:rPr lang="en-US" smtClean="0"/>
              <a:t>‹#›</a:t>
            </a:fld>
            <a:endParaRPr lang="en-US"/>
          </a:p>
        </p:txBody>
      </p:sp>
    </p:spTree>
    <p:extLst>
      <p:ext uri="{BB962C8B-B14F-4D97-AF65-F5344CB8AC3E}">
        <p14:creationId xmlns:p14="http://schemas.microsoft.com/office/powerpoint/2010/main" val="262349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4670854" y="2"/>
            <a:ext cx="2187146" cy="9143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809173" y="914400"/>
            <a:ext cx="1800225" cy="2316480"/>
          </a:xfrm>
        </p:spPr>
        <p:txBody>
          <a:bodyPr anchor="b">
            <a:normAutofit/>
          </a:bodyPr>
          <a:lstStyle>
            <a:lvl1pPr>
              <a:defRPr sz="21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4670854" cy="9144000"/>
          </a:xfrm>
          <a:solidFill>
            <a:schemeClr val="tx2">
              <a:lumMod val="20000"/>
              <a:lumOff val="80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809173" y="3230880"/>
            <a:ext cx="1800225" cy="4389120"/>
          </a:xfrm>
        </p:spPr>
        <p:txBody>
          <a:bodyPr>
            <a:normAutofit/>
          </a:bodyPr>
          <a:lstStyle>
            <a:lvl1pPr marL="0" indent="0">
              <a:lnSpc>
                <a:spcPct val="100000"/>
              </a:lnSpc>
              <a:spcBef>
                <a:spcPts val="750"/>
              </a:spcBef>
              <a:buNone/>
              <a:defRPr sz="1013">
                <a:solidFill>
                  <a:schemeClr val="accent1">
                    <a:lumMod val="50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grpSp>
        <p:nvGrpSpPr>
          <p:cNvPr id="12" name="Group 11"/>
          <p:cNvGrpSpPr/>
          <p:nvPr/>
        </p:nvGrpSpPr>
        <p:grpSpPr>
          <a:xfrm>
            <a:off x="6391998" y="8340344"/>
            <a:ext cx="294894" cy="524256"/>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CC2F16CD-C558-4CC8-B706-CC2AE55C5C18}" type="datetimeFigureOut">
              <a:rPr lang="en-US" smtClean="0"/>
              <a:t>4/13/2020</a:t>
            </a:fld>
            <a:endParaRPr lang="en-US"/>
          </a:p>
        </p:txBody>
      </p:sp>
      <p:sp>
        <p:nvSpPr>
          <p:cNvPr id="10" name="Slide Number Placeholder 9"/>
          <p:cNvSpPr>
            <a:spLocks noGrp="1"/>
          </p:cNvSpPr>
          <p:nvPr>
            <p:ph type="sldNum" sz="quarter" idx="12"/>
          </p:nvPr>
        </p:nvSpPr>
        <p:spPr/>
        <p:txBody>
          <a:bodyPr/>
          <a:lstStyle/>
          <a:p>
            <a:fld id="{8EFDBE0A-1269-43F2-96F5-6960EFE97B0B}" type="slidenum">
              <a:rPr lang="en-US" smtClean="0"/>
              <a:t>‹#›</a:t>
            </a:fld>
            <a:endParaRPr lang="en-US"/>
          </a:p>
        </p:txBody>
      </p:sp>
    </p:spTree>
    <p:extLst>
      <p:ext uri="{BB962C8B-B14F-4D97-AF65-F5344CB8AC3E}">
        <p14:creationId xmlns:p14="http://schemas.microsoft.com/office/powerpoint/2010/main" val="830034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6391998" y="8340344"/>
            <a:ext cx="294894" cy="524256"/>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514350" y="646176"/>
            <a:ext cx="5829300" cy="214579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4350" y="2828544"/>
            <a:ext cx="5829300" cy="54010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494276" y="8363714"/>
            <a:ext cx="1841373" cy="486833"/>
          </a:xfrm>
          <a:prstGeom prst="rect">
            <a:avLst/>
          </a:prstGeom>
        </p:spPr>
        <p:txBody>
          <a:bodyPr vert="horz" lIns="91440" tIns="45720" rIns="91440" bIns="45720" rtlCol="0" anchor="ctr"/>
          <a:lstStyle>
            <a:lvl1pPr algn="r">
              <a:defRPr sz="750">
                <a:solidFill>
                  <a:schemeClr val="accent1">
                    <a:lumMod val="50000"/>
                  </a:schemeClr>
                </a:solidFill>
              </a:defRPr>
            </a:lvl1pPr>
          </a:lstStyle>
          <a:p>
            <a:fld id="{CC2F16CD-C558-4CC8-B706-CC2AE55C5C18}" type="datetimeFigureOut">
              <a:rPr lang="en-US" smtClean="0"/>
              <a:t>4/13/2020</a:t>
            </a:fld>
            <a:endParaRPr lang="en-US"/>
          </a:p>
        </p:txBody>
      </p:sp>
      <p:sp>
        <p:nvSpPr>
          <p:cNvPr id="5" name="Footer Placeholder 4"/>
          <p:cNvSpPr>
            <a:spLocks noGrp="1"/>
          </p:cNvSpPr>
          <p:nvPr>
            <p:ph type="ftr" sz="quarter" idx="3"/>
          </p:nvPr>
        </p:nvSpPr>
        <p:spPr>
          <a:xfrm>
            <a:off x="514350" y="8363714"/>
            <a:ext cx="3559302" cy="486833"/>
          </a:xfrm>
          <a:prstGeom prst="rect">
            <a:avLst/>
          </a:prstGeom>
        </p:spPr>
        <p:txBody>
          <a:bodyPr vert="horz" lIns="91440" tIns="45720" rIns="91440" bIns="45720" rtlCol="0" anchor="ctr"/>
          <a:lstStyle>
            <a:lvl1pPr algn="l">
              <a:defRPr sz="75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6362510" y="8363714"/>
            <a:ext cx="360045" cy="486833"/>
          </a:xfrm>
          <a:prstGeom prst="rect">
            <a:avLst/>
          </a:prstGeom>
        </p:spPr>
        <p:txBody>
          <a:bodyPr vert="horz" lIns="91440" tIns="45720" rIns="91440" bIns="45720" rtlCol="0" anchor="ctr"/>
          <a:lstStyle>
            <a:lvl1pPr algn="ctr">
              <a:defRPr sz="825" b="1" spc="-53" baseline="0">
                <a:solidFill>
                  <a:srgbClr val="FFFFFF"/>
                </a:solidFill>
                <a:latin typeface="+mn-lt"/>
              </a:defRPr>
            </a:lvl1pPr>
          </a:lstStyle>
          <a:p>
            <a:fld id="{8EFDBE0A-1269-43F2-96F5-6960EFE97B0B}" type="slidenum">
              <a:rPr lang="en-US" smtClean="0"/>
              <a:t>‹#›</a:t>
            </a:fld>
            <a:endParaRPr lang="en-US"/>
          </a:p>
        </p:txBody>
      </p:sp>
    </p:spTree>
    <p:extLst>
      <p:ext uri="{BB962C8B-B14F-4D97-AF65-F5344CB8AC3E}">
        <p14:creationId xmlns:p14="http://schemas.microsoft.com/office/powerpoint/2010/main" val="257561260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15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37160" indent="-137160" algn="l" defTabSz="685800" rtl="0" eaLnBrk="1" latinLnBrk="0" hangingPunct="1">
        <a:lnSpc>
          <a:spcPct val="90000"/>
        </a:lnSpc>
        <a:spcBef>
          <a:spcPts val="900"/>
        </a:spcBef>
        <a:buClr>
          <a:schemeClr val="accent1">
            <a:lumMod val="75000"/>
          </a:schemeClr>
        </a:buClr>
        <a:buSzPct val="85000"/>
        <a:buFont typeface="Wingdings" pitchFamily="2" charset="2"/>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350" kern="1200">
          <a:solidFill>
            <a:schemeClr val="tx1"/>
          </a:solidFill>
          <a:latin typeface="+mn-lt"/>
          <a:ea typeface="+mn-ea"/>
          <a:cs typeface="+mn-cs"/>
        </a:defRPr>
      </a:lvl2pPr>
      <a:lvl3pPr marL="54864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3pPr>
      <a:lvl4pPr marL="75438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4pPr>
      <a:lvl5pPr marL="96012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5pPr>
      <a:lvl6pPr marL="1200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6pPr>
      <a:lvl7pPr marL="1425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7pPr>
      <a:lvl8pPr marL="1650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8pPr>
      <a:lvl9pPr marL="1875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presentationmagazine.com/editable-newspaper-portrait-2800.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00DAB-ED31-4215-8552-64E0E13DF49B}"/>
              </a:ext>
            </a:extLst>
          </p:cNvPr>
          <p:cNvSpPr>
            <a:spLocks noGrp="1"/>
          </p:cNvSpPr>
          <p:nvPr>
            <p:ph type="ctrTitle"/>
          </p:nvPr>
        </p:nvSpPr>
        <p:spPr/>
        <p:txBody>
          <a:bodyPr/>
          <a:lstStyle/>
          <a:p>
            <a:r>
              <a:rPr lang="en-US" dirty="0"/>
              <a:t>Writing the News Story</a:t>
            </a:r>
          </a:p>
        </p:txBody>
      </p:sp>
      <p:sp>
        <p:nvSpPr>
          <p:cNvPr id="3" name="Subtitle 2">
            <a:extLst>
              <a:ext uri="{FF2B5EF4-FFF2-40B4-BE49-F238E27FC236}">
                <a16:creationId xmlns:a16="http://schemas.microsoft.com/office/drawing/2014/main" id="{01E9E442-4CA1-4CDC-9CC3-85F213EA602A}"/>
              </a:ext>
            </a:extLst>
          </p:cNvPr>
          <p:cNvSpPr>
            <a:spLocks noGrp="1"/>
          </p:cNvSpPr>
          <p:nvPr>
            <p:ph type="subTitle" idx="1"/>
          </p:nvPr>
        </p:nvSpPr>
        <p:spPr/>
        <p:txBody>
          <a:bodyPr>
            <a:normAutofit/>
          </a:bodyPr>
          <a:lstStyle/>
          <a:p>
            <a:r>
              <a:rPr lang="en-US" sz="3200" dirty="0">
                <a:solidFill>
                  <a:srgbClr val="C00000"/>
                </a:solidFill>
              </a:rPr>
              <a:t>Gathering the Data</a:t>
            </a:r>
          </a:p>
        </p:txBody>
      </p:sp>
    </p:spTree>
    <p:extLst>
      <p:ext uri="{BB962C8B-B14F-4D97-AF65-F5344CB8AC3E}">
        <p14:creationId xmlns:p14="http://schemas.microsoft.com/office/powerpoint/2010/main" val="393020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FCA6B0-A0F1-4152-91C6-FA40704550DC}"/>
              </a:ext>
            </a:extLst>
          </p:cNvPr>
          <p:cNvSpPr>
            <a:spLocks noGrp="1"/>
          </p:cNvSpPr>
          <p:nvPr>
            <p:ph type="title"/>
          </p:nvPr>
        </p:nvSpPr>
        <p:spPr/>
        <p:txBody>
          <a:bodyPr/>
          <a:lstStyle/>
          <a:p>
            <a:r>
              <a:rPr lang="en-US" dirty="0"/>
              <a:t>Writing the News Story</a:t>
            </a:r>
          </a:p>
        </p:txBody>
      </p:sp>
      <p:sp>
        <p:nvSpPr>
          <p:cNvPr id="5" name="Content Placeholder 4">
            <a:extLst>
              <a:ext uri="{FF2B5EF4-FFF2-40B4-BE49-F238E27FC236}">
                <a16:creationId xmlns:a16="http://schemas.microsoft.com/office/drawing/2014/main" id="{C8B95D33-0D23-45B1-B60F-BC0CBE26B118}"/>
              </a:ext>
            </a:extLst>
          </p:cNvPr>
          <p:cNvSpPr>
            <a:spLocks noGrp="1"/>
          </p:cNvSpPr>
          <p:nvPr>
            <p:ph idx="1"/>
          </p:nvPr>
        </p:nvSpPr>
        <p:spPr>
          <a:xfrm>
            <a:off x="514350" y="2386361"/>
            <a:ext cx="5829300" cy="5843239"/>
          </a:xfrm>
        </p:spPr>
        <p:txBody>
          <a:bodyPr>
            <a:normAutofit lnSpcReduction="10000"/>
          </a:bodyPr>
          <a:lstStyle/>
          <a:p>
            <a:pPr marL="0" indent="0" fontAlgn="base">
              <a:buNone/>
            </a:pPr>
            <a:r>
              <a:rPr lang="en-US" b="1" cap="all" dirty="0"/>
              <a:t>STRUCTURE:</a:t>
            </a:r>
          </a:p>
          <a:p>
            <a:pPr fontAlgn="base"/>
            <a:r>
              <a:rPr lang="en-US" dirty="0"/>
              <a:t>(45 min)The events of the novel have taken a very dramatic turn after chapters of smoldering energy. Of all the information we have gleaned in the last several chapters, what would people be most likely to gossip about?</a:t>
            </a:r>
          </a:p>
          <a:p>
            <a:pPr fontAlgn="base"/>
            <a:r>
              <a:rPr lang="en-US" dirty="0"/>
              <a:t>Divide students into groups of three or four. Each group is going to create a tabloid—some form of gossip journalism—detailing the events of the novel. They might choose any form—a magazine tabloid à la </a:t>
            </a:r>
            <a:r>
              <a:rPr lang="en-US" i="1" dirty="0"/>
              <a:t>Us</a:t>
            </a:r>
            <a:r>
              <a:rPr lang="en-US" dirty="0"/>
              <a:t> or </a:t>
            </a:r>
            <a:r>
              <a:rPr lang="en-US" i="1" dirty="0"/>
              <a:t>InTouch</a:t>
            </a:r>
            <a:r>
              <a:rPr lang="en-US" dirty="0"/>
              <a:t>; a website like TMZ; a video or audio broadcast—but the piece should have a gossipy tone and cover the major events of the last four chapters especially. Students should consider what a gossip journalist would really know: as readers, we've been privy to the inside of Jack's head and his insider knowledge of Willie, but some news might not have come out. Also, are gossip journalists always right? Consider how they might have gotten some of this news wrong.</a:t>
            </a:r>
          </a:p>
          <a:p>
            <a:pPr fontAlgn="base"/>
            <a:r>
              <a:rPr lang="en-US" dirty="0"/>
              <a:t>Give students about 35 minutes to create their gossip pieces, then have them present to the class.</a:t>
            </a:r>
          </a:p>
          <a:p>
            <a:pPr marL="0" indent="0" fontAlgn="base">
              <a:buNone/>
            </a:pPr>
            <a:endParaRPr lang="en-US" dirty="0"/>
          </a:p>
          <a:p>
            <a:pPr fontAlgn="base"/>
            <a:r>
              <a:rPr lang="en-US" b="1" cap="all" dirty="0"/>
              <a:t>ASSESSMENT IDEAS:</a:t>
            </a:r>
          </a:p>
          <a:p>
            <a:pPr fontAlgn="base"/>
            <a:r>
              <a:rPr lang="en-US" dirty="0"/>
              <a:t>Allow students to leave comments on each other's pieces "in character"—that is, as people responding to the gossip—and track responses.</a:t>
            </a:r>
          </a:p>
          <a:p>
            <a:pPr marL="0" indent="0">
              <a:buNone/>
            </a:pPr>
            <a:br>
              <a:rPr lang="en-US" dirty="0"/>
            </a:br>
            <a:endParaRPr lang="en-US" dirty="0"/>
          </a:p>
        </p:txBody>
      </p:sp>
    </p:spTree>
    <p:extLst>
      <p:ext uri="{BB962C8B-B14F-4D97-AF65-F5344CB8AC3E}">
        <p14:creationId xmlns:p14="http://schemas.microsoft.com/office/powerpoint/2010/main" val="358102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BFD26-8EAB-487F-9D24-735F74DB09A1}"/>
              </a:ext>
            </a:extLst>
          </p:cNvPr>
          <p:cNvSpPr>
            <a:spLocks noGrp="1"/>
          </p:cNvSpPr>
          <p:nvPr>
            <p:ph type="title"/>
          </p:nvPr>
        </p:nvSpPr>
        <p:spPr/>
        <p:txBody>
          <a:bodyPr/>
          <a:lstStyle/>
          <a:p>
            <a:r>
              <a:rPr lang="en-US" dirty="0"/>
              <a:t>Sample Story Leads – Chapter 5 </a:t>
            </a:r>
          </a:p>
        </p:txBody>
      </p:sp>
      <p:sp>
        <p:nvSpPr>
          <p:cNvPr id="3" name="Content Placeholder 2">
            <a:extLst>
              <a:ext uri="{FF2B5EF4-FFF2-40B4-BE49-F238E27FC236}">
                <a16:creationId xmlns:a16="http://schemas.microsoft.com/office/drawing/2014/main" id="{3A0D2DD0-845D-41CA-BB09-BDF8A8AAFCC5}"/>
              </a:ext>
            </a:extLst>
          </p:cNvPr>
          <p:cNvSpPr>
            <a:spLocks noGrp="1"/>
          </p:cNvSpPr>
          <p:nvPr>
            <p:ph idx="1"/>
          </p:nvPr>
        </p:nvSpPr>
        <p:spPr>
          <a:xfrm>
            <a:off x="514350" y="2252546"/>
            <a:ext cx="5829300" cy="5977054"/>
          </a:xfrm>
        </p:spPr>
        <p:txBody>
          <a:bodyPr/>
          <a:lstStyle/>
          <a:p>
            <a:pPr fontAlgn="base"/>
            <a:r>
              <a:rPr lang="en-US" dirty="0"/>
              <a:t>Willie threatened Judge Irwin in Chapter 1. Why has it taken so long for the threat to return to Jack's narrative?</a:t>
            </a:r>
          </a:p>
          <a:p>
            <a:pPr fontAlgn="base"/>
            <a:r>
              <a:rPr lang="en-US" dirty="0"/>
              <a:t>How does Willie's assertion that good must be made out of badness (because there is no other choice) relate to his other views and the broader philosophical bent of the novel thus far?</a:t>
            </a:r>
          </a:p>
          <a:p>
            <a:pPr fontAlgn="base"/>
            <a:r>
              <a:rPr lang="en-US" dirty="0"/>
              <a:t>Why does Adam ultimately make the choice to lead the hospital?</a:t>
            </a:r>
          </a:p>
          <a:p>
            <a:pPr fontAlgn="base"/>
            <a:r>
              <a:rPr lang="en-US" dirty="0"/>
              <a:t>How does the text suggest Jack feels about the evidence he's found on Judge Irwin?</a:t>
            </a:r>
          </a:p>
          <a:p>
            <a:pPr fontAlgn="base"/>
            <a:r>
              <a:rPr lang="en-US" dirty="0"/>
              <a:t>Does Anne like Willie? Does she respect him? </a:t>
            </a:r>
          </a:p>
          <a:p>
            <a:pPr fontAlgn="base"/>
            <a:endParaRPr lang="en-US" dirty="0"/>
          </a:p>
          <a:p>
            <a:pPr marL="0" indent="0" fontAlgn="base">
              <a:buNone/>
            </a:pPr>
            <a:r>
              <a:rPr lang="en-US" dirty="0"/>
              <a:t>Newspaper template</a:t>
            </a:r>
          </a:p>
          <a:p>
            <a:pPr marL="0" indent="0" fontAlgn="base">
              <a:buNone/>
            </a:pPr>
            <a:endParaRPr lang="en-US" dirty="0"/>
          </a:p>
          <a:p>
            <a:r>
              <a:rPr lang="en-US" dirty="0">
                <a:hlinkClick r:id="rId2"/>
              </a:rPr>
              <a:t>https://www.presentationmagazine.com/editable-newspaper-portrait-2800.htm</a:t>
            </a:r>
            <a:endParaRPr lang="en-US" dirty="0"/>
          </a:p>
          <a:p>
            <a:pPr marL="0" indent="0">
              <a:buNone/>
            </a:pPr>
            <a:endParaRPr lang="en-US" dirty="0"/>
          </a:p>
        </p:txBody>
      </p:sp>
    </p:spTree>
    <p:extLst>
      <p:ext uri="{BB962C8B-B14F-4D97-AF65-F5344CB8AC3E}">
        <p14:creationId xmlns:p14="http://schemas.microsoft.com/office/powerpoint/2010/main" val="4039740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ally want excellent tips on website content? Head to our great website!">
            <a:extLst>
              <a:ext uri="{FF2B5EF4-FFF2-40B4-BE49-F238E27FC236}">
                <a16:creationId xmlns:a16="http://schemas.microsoft.com/office/drawing/2014/main" id="{A497914D-1C50-4699-8DEF-3790AF359C33}"/>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89931" y="252151"/>
            <a:ext cx="6278137" cy="8891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053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12</TotalTime>
  <Words>359</Words>
  <Application>Microsoft Office PowerPoint</Application>
  <PresentationFormat>On-screen Show (4:3)</PresentationFormat>
  <Paragraphs>21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Rockwell</vt:lpstr>
      <vt:lpstr>Rockwell Condensed</vt:lpstr>
      <vt:lpstr>Wingdings</vt:lpstr>
      <vt:lpstr>Wood Type</vt:lpstr>
      <vt:lpstr>Writing the News Story</vt:lpstr>
      <vt:lpstr>Writing the News Story</vt:lpstr>
      <vt:lpstr>Sample Story Leads – Chapter 5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News Story</dc:title>
  <dc:creator>Laura LeBeouf</dc:creator>
  <cp:lastModifiedBy>Laura LeBeouf</cp:lastModifiedBy>
  <cp:revision>2</cp:revision>
  <dcterms:created xsi:type="dcterms:W3CDTF">2020-04-14T00:32:45Z</dcterms:created>
  <dcterms:modified xsi:type="dcterms:W3CDTF">2020-04-14T00:44:58Z</dcterms:modified>
</cp:coreProperties>
</file>