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8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5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8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8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1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7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4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5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9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1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F07B3-61B6-41E0-93DC-A20BC4CB3744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E8C5B-5257-47EF-96B9-899C6FB4B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5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5629" y="117693"/>
            <a:ext cx="3828036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Julius Caesar</a:t>
            </a:r>
          </a:p>
          <a:p>
            <a:r>
              <a:rPr lang="en-US" sz="3600" dirty="0" smtClean="0"/>
              <a:t>100-44 B.C.</a:t>
            </a:r>
          </a:p>
          <a:p>
            <a:endParaRPr lang="en-US" sz="3600" dirty="0"/>
          </a:p>
          <a:p>
            <a:r>
              <a:rPr lang="en-US" sz="3600" dirty="0" smtClean="0"/>
              <a:t>Republic vs. Empire</a:t>
            </a:r>
          </a:p>
          <a:p>
            <a:r>
              <a:rPr lang="en-US" sz="3600" dirty="0" smtClean="0"/>
              <a:t>Roman Civil War</a:t>
            </a:r>
          </a:p>
          <a:p>
            <a:endParaRPr lang="en-US" sz="3600" dirty="0"/>
          </a:p>
          <a:p>
            <a:r>
              <a:rPr lang="en-US" sz="3600" dirty="0" smtClean="0"/>
              <a:t>Veto</a:t>
            </a:r>
          </a:p>
          <a:p>
            <a:r>
              <a:rPr lang="en-US" sz="3600" dirty="0" smtClean="0"/>
              <a:t>Habeas corpus</a:t>
            </a:r>
          </a:p>
          <a:p>
            <a:endParaRPr lang="en-US" sz="3600" dirty="0"/>
          </a:p>
          <a:p>
            <a:r>
              <a:rPr lang="en-US" sz="3600" dirty="0" smtClean="0"/>
              <a:t>Dictator 25 years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Martial law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$1,000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7902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762000"/>
            <a:ext cx="5305235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Brutus I – killed his sons</a:t>
            </a:r>
          </a:p>
          <a:p>
            <a:endParaRPr lang="en-US" sz="2800" dirty="0"/>
          </a:p>
          <a:p>
            <a:r>
              <a:rPr lang="en-US" sz="2800" dirty="0" smtClean="0"/>
              <a:t>Brutus II (Caesar’s friend)</a:t>
            </a:r>
          </a:p>
          <a:p>
            <a:endParaRPr lang="en-US" sz="2800" dirty="0"/>
          </a:p>
          <a:p>
            <a:r>
              <a:rPr lang="en-US" sz="2800" dirty="0" smtClean="0"/>
              <a:t>Cicero vs Caesar</a:t>
            </a:r>
          </a:p>
          <a:p>
            <a:endParaRPr lang="en-US" sz="2800" dirty="0"/>
          </a:p>
          <a:p>
            <a:r>
              <a:rPr lang="en-US" sz="2800" dirty="0" err="1" smtClean="0"/>
              <a:t>Civis</a:t>
            </a:r>
            <a:r>
              <a:rPr lang="en-US" sz="2800" dirty="0" smtClean="0"/>
              <a:t> – Citizen</a:t>
            </a:r>
          </a:p>
          <a:p>
            <a:r>
              <a:rPr lang="en-US" sz="2800" dirty="0" smtClean="0"/>
              <a:t>Civic virtue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A republic, if you can keep it.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Put the common good first.</a:t>
            </a:r>
          </a:p>
          <a:p>
            <a:r>
              <a:rPr lang="en-US" sz="2800" i="1" dirty="0" smtClean="0"/>
              <a:t>Cato</a:t>
            </a:r>
          </a:p>
          <a:p>
            <a:r>
              <a:rPr lang="en-US" sz="2800" i="1" dirty="0" err="1" smtClean="0"/>
              <a:t>Regulus</a:t>
            </a:r>
            <a:r>
              <a:rPr lang="en-US" sz="2800" i="1" dirty="0" smtClean="0"/>
              <a:t> </a:t>
            </a:r>
          </a:p>
          <a:p>
            <a:r>
              <a:rPr lang="en-US" sz="2800" smtClean="0"/>
              <a:t>Livy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1842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38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seneca_furens@yahoo.com</dc:creator>
  <cp:lastModifiedBy>seneca_furens@yahoo.com</cp:lastModifiedBy>
  <cp:revision>4</cp:revision>
  <dcterms:created xsi:type="dcterms:W3CDTF">2020-11-10T16:11:36Z</dcterms:created>
  <dcterms:modified xsi:type="dcterms:W3CDTF">2020-11-10T16:51:11Z</dcterms:modified>
</cp:coreProperties>
</file>